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120680" cy="172819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Муниципальное дошкольное образовательное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учреждение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«Детский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сад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№ 100» -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«Умка»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899592" y="3048000"/>
            <a:ext cx="7344816" cy="2253208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«Особенности организации работы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детьми с ранней неврологической патологией в дошкольном учреждении»</a:t>
            </a:r>
          </a:p>
        </p:txBody>
      </p:sp>
      <p:pic>
        <p:nvPicPr>
          <p:cNvPr id="3076" name="Picture 9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600200" cy="19812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1099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- люди, которые в душе всегда остаются детьми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2" y="1988840"/>
            <a:ext cx="3744416" cy="28083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3635896" cy="272692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0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00800" cy="1597496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организации полноценного сна используются рекомендации В.Г.Алямовской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4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16832"/>
            <a:ext cx="5112568" cy="38884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8382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5292080" y="1644273"/>
            <a:ext cx="29523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286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</a:t>
            </a: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</a:t>
            </a: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</a:rPr>
              <a:t>педагогический материал в родительском уголке и папках-передвижках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</a:rPr>
              <a:t>индивидуальные беседы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</a:rPr>
              <a:t> приглашение родителей на занятия (в конце учебного  года)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</a:rPr>
              <a:t> занятия – практикум.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25575"/>
            <a:ext cx="2664296" cy="222298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933056"/>
            <a:ext cx="2952328" cy="221424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1080120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коррекционно-развивающей работы учителя-дефектолога в группе для детей с РНП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-357188"/>
            <a:ext cx="7778824" cy="646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Формирование мотивационного компонента деятельности.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Развитие эмоциональных реакций.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Развитие зрительно-моторной координации и слухового внимания и восприятия.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Развитие движений рук, нормализация положения кисти и пальцев, необходимая для формирования зрительно-моторной координации и действий с предметами.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Формирование манипулятивной функции.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Нормализация состояния и функционирования органов артикуляции посредством дифференцированного массажа, артикуляционной гимнастики: нормализация тонуса мышц и моторики артикуляционного аппарата.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Формирование понимания обращенной речи.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Развитие подготовительных этапов формирования активной речи: стимуляция голосовых реакций, вызывание звуков, произнесение лепетных или простых общеупотребительных слов.</a:t>
            </a:r>
          </a:p>
        </p:txBody>
      </p:sp>
    </p:spTree>
    <p:extLst>
      <p:ext uri="{BB962C8B-B14F-4D97-AF65-F5344CB8AC3E}">
        <p14:creationId xmlns:p14="http://schemas.microsoft.com/office/powerpoint/2010/main" val="19421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игр с водой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501008"/>
            <a:ext cx="3384376" cy="270563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544888" cy="309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72008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детей с ранней неврологической патологией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200800" cy="395025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 и мероприятия: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 (анализ медицинских карт детей, посещение групп для детей с РНП с целью наблюдения и сопровождения детей, отслеживание случаев дезадаптации) ;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Психодиагностика (изучение и диагностика особенностей эмоционального, познавательного развития детей);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коррекция и развитие (индивидуальные и групповые занятия, составление индивидуальных карт развития)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419872" cy="256490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456384" cy="256490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3600400" cy="27003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609600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79" y="1269504"/>
            <a:ext cx="2743200" cy="20574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2690813"/>
            <a:ext cx="6553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244850"/>
            <a:ext cx="347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69504"/>
            <a:ext cx="3251026" cy="205739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6016" y="3244850"/>
            <a:ext cx="3006725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78" y="3952875"/>
            <a:ext cx="2838425" cy="192439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38199" y="2811443"/>
            <a:ext cx="2869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683" y="3838804"/>
            <a:ext cx="3168352" cy="227488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5976" y="2874963"/>
            <a:ext cx="35390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динамическая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0821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677" y="332656"/>
            <a:ext cx="6965245" cy="14713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режима жизнедеятельности детей с РНП в группе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00200"/>
            <a:ext cx="2942977" cy="220685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600201"/>
            <a:ext cx="2822442" cy="21168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03898"/>
            <a:ext cx="2957264" cy="252449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126984"/>
            <a:ext cx="2822442" cy="227832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400" y="2924175"/>
            <a:ext cx="2971800" cy="222885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2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04088"/>
            <a:ext cx="3816424" cy="5163312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представляет собой своеобразную емкость, которая наполняется огромным количеством  шариков. Разноцветные мячики для сухого бассейна, которые наполнены воздухом и при давлении принимают первоначальную форму, служат безопасной опорой для тела ребенка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648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2696"/>
            <a:ext cx="2895600" cy="275272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846165"/>
            <a:ext cx="3534098" cy="219075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1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14400"/>
            <a:ext cx="7344816" cy="541020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Лучший способ сделать детей хорошими –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сделать их счастливыми…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(Оскар Уайльд)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47367"/>
            <a:ext cx="48768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"/>
            <a:ext cx="7704856" cy="2031504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Сенсорный стол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разделен на несколько зон, каждая из которых имеет свое назначение.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Коробка форм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развитие восприятия формы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развитие пространственных представлений и ориентировок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Пирамидки  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восприятия величины предметов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«Шарики»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направлено на развитие умения дифференцировать предметы (шарики) по цветам. 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41007_11325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08920"/>
            <a:ext cx="5544616" cy="338437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2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1068"/>
            <a:ext cx="3048000" cy="277018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2438400"/>
            <a:ext cx="31242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Фитомодуль с увлажнителем воздуха</a:t>
            </a:r>
          </a:p>
        </p:txBody>
      </p:sp>
      <p:pic>
        <p:nvPicPr>
          <p:cNvPr id="6" name="Рисунок 5" descr="Рисунок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4094"/>
            <a:ext cx="3209925" cy="28194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53000" y="3244850"/>
            <a:ext cx="32004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Фитомодуль с использованием солевых ламп</a:t>
            </a:r>
          </a:p>
        </p:txBody>
      </p:sp>
    </p:spTree>
    <p:extLst>
      <p:ext uri="{BB962C8B-B14F-4D97-AF65-F5344CB8AC3E}">
        <p14:creationId xmlns:p14="http://schemas.microsoft.com/office/powerpoint/2010/main" val="41358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3" y="764704"/>
            <a:ext cx="4049688" cy="3429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211958" cy="315896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8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131840" cy="234888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79806"/>
            <a:ext cx="3096344" cy="234888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131840" cy="261891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97" y="3468890"/>
            <a:ext cx="3111687" cy="265102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4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8575"/>
            <a:ext cx="6934200" cy="46450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22860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15616" y="704850"/>
            <a:ext cx="7128792" cy="5143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Нормативно правовая база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55576" y="1295400"/>
            <a:ext cx="7632848" cy="50139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Федеральным законом от 29 декабря 2012г.  № 273-ФЗ «Об образовании в Российской Федерации»;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Приказом Министерства Образования и науки Российской федерации от 17.10.2013 № 1155 Об утверждении  Федерального государственного образовательного стандарта дошкольного   образования»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Постановление Главного государственного санитарного врача РФ от 15 мая 2013 г. № 26 "Об утверждении СанПиН 2.4.1.3049-13 "Санитарно-эпидемиологические требования к устройству, содержанию и организации режима работы дошкольных образовательных организаций"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Постановления мэра  города Ярославля от 29 июня 2005 года № 2969;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Положение о группах компенсирующего вида для детей с ранней неврологической патологией в  муниципальном дошкольном образовательном учреждении детский сад комбинированного вида №100 города Ярославля.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Устав образовательной организации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Приказы, локальные акты образовательной организации</a:t>
            </a:r>
          </a:p>
          <a:p>
            <a:pPr eaLnBrk="1" hangingPunct="1"/>
            <a:endParaRPr lang="ru-RU" alt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850"/>
            <a:ext cx="7272808" cy="971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детей с ранней неврологической патологией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76400"/>
            <a:ext cx="7560840" cy="46482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Диагнозы детей с РНП: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тонусные нарушения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вегетативная дисфункция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синдром гипервозбудимости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нарушения сна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у детей с РНП: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эмоционально-волевой сферы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познавательной  деятельности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речевого развития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908720"/>
            <a:ext cx="7632848" cy="532859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6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268760"/>
            <a:ext cx="1376536" cy="205078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Рисунок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147" y="1412776"/>
            <a:ext cx="1319186" cy="163976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Рисунок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390734"/>
            <a:ext cx="1389063" cy="192881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3645024"/>
            <a:ext cx="3327400" cy="249555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kyclipart.ru/uploads/posts/2010-07/1279400196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9445" y="3799805"/>
            <a:ext cx="1550988" cy="218598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9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28800"/>
            <a:ext cx="3587750" cy="2667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60020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– это приспособление организма к новым или изменившимся условиям жизни.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Рисунок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28800"/>
            <a:ext cx="3573463" cy="267652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Рисунок 2" descr="Рисунок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16" y="364502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066800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адаптации детей с ранней неврологической патологией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49238"/>
              </p:ext>
            </p:extLst>
          </p:nvPr>
        </p:nvGraphicFramePr>
        <p:xfrm>
          <a:off x="755576" y="1628799"/>
          <a:ext cx="7632848" cy="4367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711"/>
                <a:gridCol w="898104"/>
                <a:gridCol w="856296"/>
                <a:gridCol w="735516"/>
                <a:gridCol w="944558"/>
                <a:gridCol w="864037"/>
                <a:gridCol w="893974"/>
                <a:gridCol w="871263"/>
                <a:gridCol w="779389"/>
              </a:tblGrid>
              <a:tr h="8734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4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детей-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детей-19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детей-16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степень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 степень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3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(69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(19%)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(12,5%)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(85%)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(10%)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(5%)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(85%)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(8%)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(3%)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03" marR="601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27" name="Rectangle 3"/>
          <p:cNvSpPr>
            <a:spLocks noChangeArrowheads="1"/>
          </p:cNvSpPr>
          <p:nvPr/>
        </p:nvSpPr>
        <p:spPr bwMode="auto">
          <a:xfrm>
            <a:off x="457200" y="370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48872" cy="1436712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 в группах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ранней неврологической патологией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52799" y="3429000"/>
            <a:ext cx="2286001" cy="133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РНП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00425" y="2132856"/>
            <a:ext cx="2238375" cy="12199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</p:txBody>
      </p:sp>
      <p:sp>
        <p:nvSpPr>
          <p:cNvPr id="6" name="Овал 5"/>
          <p:cNvSpPr/>
          <p:nvPr/>
        </p:nvSpPr>
        <p:spPr>
          <a:xfrm>
            <a:off x="5581650" y="4267200"/>
            <a:ext cx="22860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7" name="Овал 6"/>
          <p:cNvSpPr/>
          <p:nvPr/>
        </p:nvSpPr>
        <p:spPr>
          <a:xfrm>
            <a:off x="1219200" y="4495800"/>
            <a:ext cx="22098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67101" y="4914900"/>
            <a:ext cx="2286000" cy="12504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персонал</a:t>
            </a:r>
          </a:p>
        </p:txBody>
      </p:sp>
      <p:sp>
        <p:nvSpPr>
          <p:cNvPr id="9" name="Овал 8"/>
          <p:cNvSpPr/>
          <p:nvPr/>
        </p:nvSpPr>
        <p:spPr>
          <a:xfrm>
            <a:off x="5753101" y="2784723"/>
            <a:ext cx="20574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219200" y="2819400"/>
            <a:ext cx="2209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cxnSp>
        <p:nvCxnSpPr>
          <p:cNvPr id="11" name="Прямая соединительная линия 10"/>
          <p:cNvCxnSpPr>
            <a:stCxn id="5" idx="4"/>
            <a:endCxn id="5" idx="4"/>
          </p:cNvCxnSpPr>
          <p:nvPr/>
        </p:nvCxnSpPr>
        <p:spPr>
          <a:xfrm>
            <a:off x="4519613" y="3352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43400" y="33528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7"/>
            <a:endCxn id="9" idx="2"/>
          </p:cNvCxnSpPr>
          <p:nvPr/>
        </p:nvCxnSpPr>
        <p:spPr>
          <a:xfrm flipV="1">
            <a:off x="5304023" y="3394323"/>
            <a:ext cx="449078" cy="229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352800" y="3733800"/>
            <a:ext cx="952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3"/>
          </p:cNvCxnSpPr>
          <p:nvPr/>
        </p:nvCxnSpPr>
        <p:spPr>
          <a:xfrm flipH="1">
            <a:off x="3200400" y="4567213"/>
            <a:ext cx="487176" cy="23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81650" y="4343400"/>
            <a:ext cx="171451" cy="16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3" idx="4"/>
          </p:cNvCxnSpPr>
          <p:nvPr/>
        </p:nvCxnSpPr>
        <p:spPr>
          <a:xfrm flipV="1">
            <a:off x="4495799" y="4762500"/>
            <a:ext cx="1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76800" y="5181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7"/>
          </p:cNvCxnSpPr>
          <p:nvPr/>
        </p:nvCxnSpPr>
        <p:spPr>
          <a:xfrm flipV="1">
            <a:off x="3105150" y="2895600"/>
            <a:ext cx="342900" cy="125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81650" y="2895600"/>
            <a:ext cx="285750" cy="125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" idx="4"/>
            <a:endCxn id="7" idx="0"/>
          </p:cNvCxnSpPr>
          <p:nvPr/>
        </p:nvCxnSpPr>
        <p:spPr>
          <a:xfrm>
            <a:off x="2324100" y="4191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19400" y="56388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24525" y="5410200"/>
            <a:ext cx="67627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934200" y="3962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417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Муниципальное дошкольное образовательное учреждение  «Детский сад № 100» -  «Умка»</vt:lpstr>
      <vt:lpstr>Презентация PowerPoint</vt:lpstr>
      <vt:lpstr>Нормативно правовая база</vt:lpstr>
      <vt:lpstr>Особенности детей с ранней неврологической патологией</vt:lpstr>
      <vt:lpstr>Презентация PowerPoint</vt:lpstr>
      <vt:lpstr>Организация образовательной деятельности </vt:lpstr>
      <vt:lpstr>   Адаптация – это приспособление организма к новым или изменившимся условиям жизни. </vt:lpstr>
      <vt:lpstr>Показатели адаптации детей с ранней неврологической патологией</vt:lpstr>
      <vt:lpstr> Педагогическая деятельность в группах  для детей с ранней неврологической патологией </vt:lpstr>
      <vt:lpstr>Воспитатели - люди, которые в душе всегда остаются детьми</vt:lpstr>
      <vt:lpstr>Для организации полноценного сна используются рекомендации В.Г.Алямовской  </vt:lpstr>
      <vt:lpstr>Формы работы с родителями</vt:lpstr>
      <vt:lpstr>Направления коррекционно-развивающей работы учителя-дефектолога в группе для детей с РНП</vt:lpstr>
      <vt:lpstr>Организация игр с водой</vt:lpstr>
      <vt:lpstr>Психолого-педагогическое сопровождение детей с ранней неврологической патологией</vt:lpstr>
      <vt:lpstr>Презентация PowerPoint</vt:lpstr>
      <vt:lpstr>Здоровьесберегающие технологии</vt:lpstr>
      <vt:lpstr>Организация режима жизнедеятельности детей с РНП в группе </vt:lpstr>
      <vt:lpstr>Бассейн представляет собой своеобразную емкость, которая наполняется огромным количеством  шариков. Разноцветные мячики для сухого бассейна, которые наполнены воздухом и при давлении принимают первоначальную форму, служат безопасной опорой для тела ребенка </vt:lpstr>
      <vt:lpstr> Сенсорный стол разделен на несколько зон, каждая из которых имеет свое назначение. Коробка форм – развитие восприятия формы Горка – развитие пространственных представлений и ориентировок Пирамидки  - развитие восприятия величины предметов  Упражнение «Шарики» - направлено на развитие умения дифференцировать предметы (шарики) по цветам. 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100» -  «Умка»</dc:title>
  <cp:lastModifiedBy>sveta</cp:lastModifiedBy>
  <cp:revision>13</cp:revision>
  <dcterms:modified xsi:type="dcterms:W3CDTF">2015-10-06T06:55:22Z</dcterms:modified>
</cp:coreProperties>
</file>