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1" r:id="rId3"/>
    <p:sldId id="326" r:id="rId4"/>
    <p:sldId id="322" r:id="rId5"/>
    <p:sldId id="324" r:id="rId6"/>
    <p:sldId id="319" r:id="rId7"/>
    <p:sldId id="313" r:id="rId8"/>
    <p:sldId id="314" r:id="rId9"/>
    <p:sldId id="315" r:id="rId10"/>
    <p:sldId id="318" r:id="rId11"/>
    <p:sldId id="316" r:id="rId12"/>
    <p:sldId id="312" r:id="rId13"/>
    <p:sldId id="317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2" autoAdjust="0"/>
    <p:restoredTop sz="94665" autoAdjust="0"/>
  </p:normalViewPr>
  <p:slideViewPr>
    <p:cSldViewPr>
      <p:cViewPr varScale="1">
        <p:scale>
          <a:sx n="107" d="100"/>
          <a:sy n="107" d="100"/>
        </p:scale>
        <p:origin x="16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8fb153238745bf384ef74c3914ece52ee3738073bdfaf5eecdda73bea96a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3960440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ru-RU" b="1" dirty="0">
                <a:ln w="24500" cmpd="dbl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Путешествие по сказочным местам Ярославской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8fb153238745bf384ef74c3914ece52ee3738073bdfaf5eecdda73bea96a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pic>
        <p:nvPicPr>
          <p:cNvPr id="3074" name="Picture 2" descr="C:\Users\Мдоу 100\Desktop\проект сказочная карта\гербы\интерактивная карта\IMG_3122.jpg"/>
          <p:cNvPicPr>
            <a:picLocks noChangeAspect="1" noChangeArrowheads="1"/>
          </p:cNvPicPr>
          <p:nvPr/>
        </p:nvPicPr>
        <p:blipFill>
          <a:blip r:embed="rId3" cstate="print"/>
          <a:srcRect l="10239" r="21163"/>
          <a:stretch>
            <a:fillRect/>
          </a:stretch>
        </p:blipFill>
        <p:spPr bwMode="auto">
          <a:xfrm rot="5400000">
            <a:off x="1542372" y="116632"/>
            <a:ext cx="6059256" cy="6624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928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8fb153238745bf384ef74c3914ece52ee3738073bdfaf5eecdda73bea96a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pic>
        <p:nvPicPr>
          <p:cNvPr id="6146" name="Picture 2" descr="C:\Users\Мдоу 100\Desktop\проект сказочная карта\гербы\интерактивная карта\IMG_3126.jpg"/>
          <p:cNvPicPr>
            <a:picLocks noChangeAspect="1" noChangeArrowheads="1"/>
          </p:cNvPicPr>
          <p:nvPr/>
        </p:nvPicPr>
        <p:blipFill>
          <a:blip r:embed="rId3" cstate="print"/>
          <a:srcRect l="5338" t="9964" b="10324"/>
          <a:stretch>
            <a:fillRect/>
          </a:stretch>
        </p:blipFill>
        <p:spPr bwMode="auto">
          <a:xfrm>
            <a:off x="410364" y="800708"/>
            <a:ext cx="8323272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8fb153238745bf384ef74c3914ece52ee3738073bdfaf5eecdda73bea96a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pic>
        <p:nvPicPr>
          <p:cNvPr id="5122" name="Picture 2" descr="C:\Users\Мдоу 100\Desktop\проект сказочная карта\гербы\интерактивная карта\IMG_3125.jpg"/>
          <p:cNvPicPr>
            <a:picLocks noChangeAspect="1" noChangeArrowheads="1"/>
          </p:cNvPicPr>
          <p:nvPr/>
        </p:nvPicPr>
        <p:blipFill>
          <a:blip r:embed="rId3" cstate="print"/>
          <a:srcRect l="3261" t="15321" r="4785" b="9029"/>
          <a:stretch>
            <a:fillRect/>
          </a:stretch>
        </p:blipFill>
        <p:spPr bwMode="auto">
          <a:xfrm>
            <a:off x="429057" y="872716"/>
            <a:ext cx="8285886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8fb153238745bf384ef74c3914ece52ee3738073bdfaf5eecdda73bea96a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Условные обозначения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возвращение к основной карте;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Стрелочка назад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возвращение к слайду с основной информацией о районе;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См. далее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следующий слайд.</a:t>
            </a:r>
          </a:p>
        </p:txBody>
      </p:sp>
      <p:sp>
        <p:nvSpPr>
          <p:cNvPr id="2" name="Выгнутая вправо стрелка 1">
            <a:extLst>
              <a:ext uri="{FF2B5EF4-FFF2-40B4-BE49-F238E27FC236}">
                <a16:creationId xmlns:a16="http://schemas.microsoft.com/office/drawing/2014/main" id="{669342E4-FF77-505B-1E5E-D974594BE559}"/>
              </a:ext>
            </a:extLst>
          </p:cNvPr>
          <p:cNvSpPr/>
          <p:nvPr/>
        </p:nvSpPr>
        <p:spPr>
          <a:xfrm rot="4296898">
            <a:off x="8087660" y="2616006"/>
            <a:ext cx="504056" cy="792088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Picture 5" descr="C:\Users\Мдоу 100\Downloads\ярославль-fotor-bg-remover-20240208134533.png">
            <a:hlinkClick r:id="" action="ppaction://noaction"/>
            <a:extLst>
              <a:ext uri="{FF2B5EF4-FFF2-40B4-BE49-F238E27FC236}">
                <a16:creationId xmlns:a16="http://schemas.microsoft.com/office/drawing/2014/main" id="{AA7AB16E-07FC-E06C-5C69-1D163133E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9216" y="1369735"/>
            <a:ext cx="827584" cy="895654"/>
          </a:xfrm>
          <a:prstGeom prst="rect">
            <a:avLst/>
          </a:prstGeom>
          <a:noFill/>
        </p:spPr>
      </p:pic>
      <p:sp>
        <p:nvSpPr>
          <p:cNvPr id="7" name="Прямоугольник 6">
            <a:hlinkClick r:id="" action="ppaction://noaction"/>
            <a:extLst>
              <a:ext uri="{FF2B5EF4-FFF2-40B4-BE49-F238E27FC236}">
                <a16:creationId xmlns:a16="http://schemas.microsoft.com/office/drawing/2014/main" id="{4A509299-2F78-8130-BBBD-8FF292DE7B9C}"/>
              </a:ext>
            </a:extLst>
          </p:cNvPr>
          <p:cNvSpPr/>
          <p:nvPr/>
        </p:nvSpPr>
        <p:spPr>
          <a:xfrm>
            <a:off x="7369784" y="3327856"/>
            <a:ext cx="15456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см. далее</a:t>
            </a:r>
            <a:endParaRPr lang="ru-RU" sz="2400" b="1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1675476393_foni-club-p-fon-krasivii-neitralnii-dlya-prezentatsii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" descr="C:\Users\Мдоу 100\Downloads\map (2)-fotor-bg-remover-202402081330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5760640" cy="6974140"/>
          </a:xfrm>
          <a:prstGeom prst="rect">
            <a:avLst/>
          </a:prstGeom>
          <a:noFill/>
        </p:spPr>
      </p:pic>
      <p:sp>
        <p:nvSpPr>
          <p:cNvPr id="7" name="Овал 6">
            <a:hlinkClick r:id="" action="ppaction://noaction"/>
          </p:cNvPr>
          <p:cNvSpPr/>
          <p:nvPr/>
        </p:nvSpPr>
        <p:spPr>
          <a:xfrm>
            <a:off x="4355976" y="5301208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" action="ppaction://noaction"/>
          </p:cNvPr>
          <p:cNvSpPr/>
          <p:nvPr/>
        </p:nvSpPr>
        <p:spPr>
          <a:xfrm>
            <a:off x="3491880" y="5733256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" action="ppaction://noaction"/>
          </p:cNvPr>
          <p:cNvSpPr/>
          <p:nvPr/>
        </p:nvSpPr>
        <p:spPr>
          <a:xfrm>
            <a:off x="3995936" y="4581128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noaction"/>
          </p:cNvPr>
          <p:cNvSpPr/>
          <p:nvPr/>
        </p:nvSpPr>
        <p:spPr>
          <a:xfrm>
            <a:off x="3131840" y="4005064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noaction"/>
          </p:cNvPr>
          <p:cNvSpPr/>
          <p:nvPr/>
        </p:nvSpPr>
        <p:spPr>
          <a:xfrm>
            <a:off x="5868144" y="3717032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/>
          </p:cNvPr>
          <p:cNvSpPr/>
          <p:nvPr/>
        </p:nvSpPr>
        <p:spPr>
          <a:xfrm>
            <a:off x="4572000" y="3068960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noaction"/>
          </p:cNvPr>
          <p:cNvSpPr/>
          <p:nvPr/>
        </p:nvSpPr>
        <p:spPr>
          <a:xfrm>
            <a:off x="3923928" y="3573016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" action="ppaction://noaction"/>
          </p:cNvPr>
          <p:cNvSpPr/>
          <p:nvPr/>
        </p:nvSpPr>
        <p:spPr>
          <a:xfrm>
            <a:off x="3203848" y="3212976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/>
          </p:cNvPr>
          <p:cNvSpPr/>
          <p:nvPr/>
        </p:nvSpPr>
        <p:spPr>
          <a:xfrm>
            <a:off x="2267744" y="2132856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" action="ppaction://noaction"/>
          </p:cNvPr>
          <p:cNvSpPr/>
          <p:nvPr/>
        </p:nvSpPr>
        <p:spPr>
          <a:xfrm>
            <a:off x="4211960" y="1844824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" action="ppaction://noaction"/>
          </p:cNvPr>
          <p:cNvSpPr/>
          <p:nvPr/>
        </p:nvSpPr>
        <p:spPr>
          <a:xfrm>
            <a:off x="3851920" y="2780928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" action="ppaction://noaction"/>
          </p:cNvPr>
          <p:cNvSpPr/>
          <p:nvPr/>
        </p:nvSpPr>
        <p:spPr>
          <a:xfrm>
            <a:off x="5580112" y="2564904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" action="ppaction://noaction"/>
          </p:cNvPr>
          <p:cNvSpPr/>
          <p:nvPr/>
        </p:nvSpPr>
        <p:spPr>
          <a:xfrm>
            <a:off x="6228184" y="1988840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" action="ppaction://noaction"/>
          </p:cNvPr>
          <p:cNvSpPr/>
          <p:nvPr/>
        </p:nvSpPr>
        <p:spPr>
          <a:xfrm>
            <a:off x="5004048" y="1412776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" action="ppaction://noaction"/>
          </p:cNvPr>
          <p:cNvSpPr/>
          <p:nvPr/>
        </p:nvSpPr>
        <p:spPr>
          <a:xfrm>
            <a:off x="5076056" y="3861048"/>
            <a:ext cx="207640" cy="2076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" action="ppaction://noaction"/>
          </p:cNvPr>
          <p:cNvSpPr/>
          <p:nvPr/>
        </p:nvSpPr>
        <p:spPr>
          <a:xfrm>
            <a:off x="5076056" y="4725144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139952" y="3573016"/>
            <a:ext cx="162037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Ярославль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635740" y="4675965"/>
            <a:ext cx="16203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Ростов</a:t>
            </a: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Великий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419872" y="1484784"/>
            <a:ext cx="162037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Пошехонье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31840" y="2420888"/>
            <a:ext cx="162037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Рыбинск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851920" y="2780928"/>
            <a:ext cx="162037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Тутаев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699792" y="5157192"/>
            <a:ext cx="16203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Переславль-Залесский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436096" y="1628800"/>
            <a:ext cx="162037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Любим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788024" y="2204864"/>
            <a:ext cx="162037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Данилов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148064" y="3356992"/>
            <a:ext cx="162037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Некрасовское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411760" y="3645024"/>
            <a:ext cx="162037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Углич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547664" y="1772816"/>
            <a:ext cx="162037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Брейтово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195736" y="2852936"/>
            <a:ext cx="162037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Мышкин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347864" y="3212976"/>
            <a:ext cx="162037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Большое село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203848" y="3933056"/>
            <a:ext cx="18722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Борисоглебский район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355976" y="4365104"/>
            <a:ext cx="162037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Гаврилов-Ям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283968" y="836712"/>
            <a:ext cx="16203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Первомайский район</a:t>
            </a:r>
          </a:p>
        </p:txBody>
      </p:sp>
      <p:pic>
        <p:nvPicPr>
          <p:cNvPr id="29" name="Picture 5" descr="C:\Users\Мдоу 100\Downloads\ярославль-fotor-bg-remover-20240208134533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1734527" cy="1877194"/>
          </a:xfrm>
          <a:prstGeom prst="rect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179512" y="1700808"/>
            <a:ext cx="1368152" cy="43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Ярославль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487816" y="1340768"/>
            <a:ext cx="1656184" cy="5040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Ярославская </a:t>
            </a:r>
          </a:p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область</a:t>
            </a:r>
          </a:p>
        </p:txBody>
      </p:sp>
      <p:pic>
        <p:nvPicPr>
          <p:cNvPr id="55" name="Picture 2" descr="C:\Users\Мдоу 100\Desktop\проект сказочная карта\гербы\без фона\гербы\zGGkKZ3esEw-fotor-bg-remover-20240212131038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260648"/>
            <a:ext cx="805283" cy="1412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7DEAF-6461-BBEF-4ED5-21402F8B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68fb153238745bf384ef74c3914ece52ee3738073bdfaf5eecdda73bea96a34.jpg">
            <a:extLst>
              <a:ext uri="{FF2B5EF4-FFF2-40B4-BE49-F238E27FC236}">
                <a16:creationId xmlns:a16="http://schemas.microsoft.com/office/drawing/2014/main" id="{F15F4AF3-97A4-2D84-CA75-FDBFA500CA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32" y="-85700"/>
            <a:ext cx="9144000" cy="702940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DD3975B7-68E9-29EF-5D80-506BDEC37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86" y="381906"/>
            <a:ext cx="4525963" cy="4525963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4AEF24-68BA-4971-FD69-313E30CEA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14573"/>
            <a:ext cx="6350000" cy="47625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63363F4-E2D1-E922-FF37-1691C22B6602}"/>
              </a:ext>
            </a:extLst>
          </p:cNvPr>
          <p:cNvSpPr/>
          <p:nvPr/>
        </p:nvSpPr>
        <p:spPr>
          <a:xfrm>
            <a:off x="683568" y="5085184"/>
            <a:ext cx="2759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Баба Яга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F7CD98C-7F8D-0B4E-72DE-707672F04258}"/>
              </a:ext>
            </a:extLst>
          </p:cNvPr>
          <p:cNvSpPr/>
          <p:nvPr/>
        </p:nvSpPr>
        <p:spPr>
          <a:xfrm>
            <a:off x="5398686" y="4963663"/>
            <a:ext cx="28007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Алеша</a:t>
            </a:r>
          </a:p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Попович</a:t>
            </a:r>
          </a:p>
        </p:txBody>
      </p:sp>
    </p:spTree>
    <p:extLst>
      <p:ext uri="{BB962C8B-B14F-4D97-AF65-F5344CB8AC3E}">
        <p14:creationId xmlns:p14="http://schemas.microsoft.com/office/powerpoint/2010/main" val="295534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7DEAF-6461-BBEF-4ED5-21402F8B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68fb153238745bf384ef74c3914ece52ee3738073bdfaf5eecdda73bea96a34.jpg">
            <a:extLst>
              <a:ext uri="{FF2B5EF4-FFF2-40B4-BE49-F238E27FC236}">
                <a16:creationId xmlns:a16="http://schemas.microsoft.com/office/drawing/2014/main" id="{F15F4AF3-97A4-2D84-CA75-FDBFA500CA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32" y="-85700"/>
            <a:ext cx="9144000" cy="7029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8E90B6-AB2B-F091-3319-5B0A956F1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8" y="1704954"/>
            <a:ext cx="3125500" cy="486546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CF1B108-5BCC-3848-B7AD-3266EE7C09BD}"/>
              </a:ext>
            </a:extLst>
          </p:cNvPr>
          <p:cNvSpPr/>
          <p:nvPr/>
        </p:nvSpPr>
        <p:spPr>
          <a:xfrm>
            <a:off x="457200" y="0"/>
            <a:ext cx="28922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Мышка </a:t>
            </a:r>
          </a:p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Норушка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F7CD98C-7F8D-0B4E-72DE-707672F04258}"/>
              </a:ext>
            </a:extLst>
          </p:cNvPr>
          <p:cNvSpPr/>
          <p:nvPr/>
        </p:nvSpPr>
        <p:spPr>
          <a:xfrm>
            <a:off x="5251054" y="5407406"/>
            <a:ext cx="2809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Водяной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9E9FC5-CBB2-648C-D0E1-41E8493B3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34" y="686799"/>
            <a:ext cx="3464223" cy="472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7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7DEAF-6461-BBEF-4ED5-21402F8B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68fb153238745bf384ef74c3914ece52ee3738073bdfaf5eecdda73bea96a34.jpg">
            <a:extLst>
              <a:ext uri="{FF2B5EF4-FFF2-40B4-BE49-F238E27FC236}">
                <a16:creationId xmlns:a16="http://schemas.microsoft.com/office/drawing/2014/main" id="{F15F4AF3-97A4-2D84-CA75-FDBFA500CA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32" y="-85700"/>
            <a:ext cx="9144000" cy="702940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3940B154-00EA-3007-996A-7393A0207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1" y="1166018"/>
            <a:ext cx="7261314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86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7DEAF-6461-BBEF-4ED5-21402F8B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68fb153238745bf384ef74c3914ece52ee3738073bdfaf5eecdda73bea96a34.jpg">
            <a:extLst>
              <a:ext uri="{FF2B5EF4-FFF2-40B4-BE49-F238E27FC236}">
                <a16:creationId xmlns:a16="http://schemas.microsoft.com/office/drawing/2014/main" id="{F15F4AF3-97A4-2D84-CA75-FDBFA500CA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32" y="-85700"/>
            <a:ext cx="9144000" cy="7029400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1D7B49D-D110-4D47-CDDF-FE146B461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29" y="1883750"/>
            <a:ext cx="3341340" cy="4724583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D092B0-8A17-CCB8-ECEC-7F02B483B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624" y="139169"/>
            <a:ext cx="4941168" cy="494116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DCD910-92B3-E220-96F3-CA649C2ABDB8}"/>
              </a:ext>
            </a:extLst>
          </p:cNvPr>
          <p:cNvSpPr/>
          <p:nvPr/>
        </p:nvSpPr>
        <p:spPr>
          <a:xfrm>
            <a:off x="335177" y="5103674"/>
            <a:ext cx="31415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Девица </a:t>
            </a:r>
          </a:p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Солоница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1C38B2-A1F8-6BE7-2166-EC8EB0C0BFA0}"/>
              </a:ext>
            </a:extLst>
          </p:cNvPr>
          <p:cNvSpPr/>
          <p:nvPr/>
        </p:nvSpPr>
        <p:spPr>
          <a:xfrm>
            <a:off x="4965825" y="0"/>
            <a:ext cx="35228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Дед </a:t>
            </a:r>
          </a:p>
          <a:p>
            <a:pPr algn="ctr"/>
            <a:r>
              <a:rPr lang="ru-RU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Солемороз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5518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8fb153238745bf384ef74c3914ece52ee3738073bdfaf5eecdda73bea96a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pic>
        <p:nvPicPr>
          <p:cNvPr id="1026" name="Picture 2" descr="C:\Users\Мдоу 100\Desktop\проект сказочная карта\гербы\интерактивная карта\IMG_3121.jpg"/>
          <p:cNvPicPr>
            <a:picLocks noChangeAspect="1" noChangeArrowheads="1"/>
          </p:cNvPicPr>
          <p:nvPr/>
        </p:nvPicPr>
        <p:blipFill>
          <a:blip r:embed="rId3" cstate="print"/>
          <a:srcRect r="7293"/>
          <a:stretch>
            <a:fillRect/>
          </a:stretch>
        </p:blipFill>
        <p:spPr bwMode="auto">
          <a:xfrm>
            <a:off x="-228533" y="-171400"/>
            <a:ext cx="9372533" cy="70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564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8fb153238745bf384ef74c3914ece52ee3738073bdfaf5eecdda73bea96a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pic>
        <p:nvPicPr>
          <p:cNvPr id="3074" name="Picture 2" descr="C:\Users\Мдоу 100\Desktop\проект сказочная карта\гербы\интерактивная карта\IMG_3122.jpg"/>
          <p:cNvPicPr>
            <a:picLocks noChangeAspect="1" noChangeArrowheads="1"/>
          </p:cNvPicPr>
          <p:nvPr/>
        </p:nvPicPr>
        <p:blipFill>
          <a:blip r:embed="rId3" cstate="print"/>
          <a:srcRect l="10239" r="21163"/>
          <a:stretch>
            <a:fillRect/>
          </a:stretch>
        </p:blipFill>
        <p:spPr bwMode="auto">
          <a:xfrm rot="5400000">
            <a:off x="1542372" y="116632"/>
            <a:ext cx="6059256" cy="6624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8fb153238745bf384ef74c3914ece52ee3738073bdfaf5eecdda73bea96a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pic>
        <p:nvPicPr>
          <p:cNvPr id="4099" name="Picture 3" descr="C:\Users\Мдоу 100\Desktop\проект сказочная карта\гербы\интерактивная карта\IMG_3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07504" y="894928"/>
            <a:ext cx="6528992" cy="4896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8fb153238745bf384ef74c3914ece52ee3738073bdfaf5eecdda73bea96a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pic>
        <p:nvPicPr>
          <p:cNvPr id="2050" name="Picture 2" descr="C:\Users\Мдоу 100\Desktop\проект сказочная карта\гербы\интерактивная карта\IMG_3123.jpg"/>
          <p:cNvPicPr>
            <a:picLocks noChangeAspect="1" noChangeArrowheads="1"/>
          </p:cNvPicPr>
          <p:nvPr/>
        </p:nvPicPr>
        <p:blipFill>
          <a:blip r:embed="rId3" cstate="print"/>
          <a:srcRect l="25312" t="3753" r="17503" b="12500"/>
          <a:stretch>
            <a:fillRect/>
          </a:stretch>
        </p:blipFill>
        <p:spPr bwMode="auto">
          <a:xfrm rot="5400000">
            <a:off x="1457923" y="-77080"/>
            <a:ext cx="6228154" cy="6840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</TotalTime>
  <Words>71</Words>
  <Application>Microsoft Macintosh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Times New Roman</vt:lpstr>
      <vt:lpstr>Тема Office</vt:lpstr>
      <vt:lpstr>Путешествие по сказочным местам Ярославской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Условные обозначения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Мдоу 100</dc:creator>
  <cp:lastModifiedBy>Microsoft Office User</cp:lastModifiedBy>
  <cp:revision>185</cp:revision>
  <dcterms:created xsi:type="dcterms:W3CDTF">2024-02-08T10:18:01Z</dcterms:created>
  <dcterms:modified xsi:type="dcterms:W3CDTF">2024-03-29T11:02:41Z</dcterms:modified>
</cp:coreProperties>
</file>