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2D4B-0BC9-4623-89FF-06558BCDEA0C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B779-ED40-446E-A26F-C9290AA1AB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2D4B-0BC9-4623-89FF-06558BCDEA0C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B779-ED40-446E-A26F-C9290AA1AB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2D4B-0BC9-4623-89FF-06558BCDEA0C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B779-ED40-446E-A26F-C9290AA1ABEB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2D4B-0BC9-4623-89FF-06558BCDEA0C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B779-ED40-446E-A26F-C9290AA1ABE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2D4B-0BC9-4623-89FF-06558BCDEA0C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B779-ED40-446E-A26F-C9290AA1AB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2D4B-0BC9-4623-89FF-06558BCDEA0C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B779-ED40-446E-A26F-C9290AA1ABE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2D4B-0BC9-4623-89FF-06558BCDEA0C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B779-ED40-446E-A26F-C9290AA1AB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2D4B-0BC9-4623-89FF-06558BCDEA0C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B779-ED40-446E-A26F-C9290AA1AB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2D4B-0BC9-4623-89FF-06558BCDEA0C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B779-ED40-446E-A26F-C9290AA1AB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2D4B-0BC9-4623-89FF-06558BCDEA0C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B779-ED40-446E-A26F-C9290AA1ABEB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2D4B-0BC9-4623-89FF-06558BCDEA0C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B779-ED40-446E-A26F-C9290AA1ABE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CCB2D4B-0BC9-4623-89FF-06558BCDEA0C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CB1B779-ED40-446E-A26F-C9290AA1ABE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640960" cy="4680520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Не верь всему, что читаешь. </a:t>
            </a:r>
            <a:r>
              <a:rPr lang="ru-RU" sz="1600" dirty="0" smtClean="0"/>
              <a:t>Донесите до ребенка, что не всё, что он видит и читает в интернете,  - правда. Важно подметить, что социальные сети не всегда здоровая информационная среда для ребенка.</a:t>
            </a:r>
          </a:p>
          <a:p>
            <a:r>
              <a:rPr lang="ru-RU" sz="1600" b="1" dirty="0" smtClean="0"/>
              <a:t>Не раскрывай личную информацию. </a:t>
            </a:r>
            <a:r>
              <a:rPr lang="ru-RU" sz="1600" dirty="0" smtClean="0"/>
              <a:t>Объясните, что не стоит выкладывать информацию о себе: адрес проживания, имена и контакты родителей, фотографии, видео. Формируйте привычку сохранять конфиденциальность. Поясните, что не следует добавлять в друзья незнакомых людей, отвечать им на сообщения и звонки.</a:t>
            </a:r>
          </a:p>
          <a:p>
            <a:r>
              <a:rPr lang="ru-RU" sz="1600" b="1" dirty="0" smtClean="0"/>
              <a:t>Спроси, если сомневаешься. </a:t>
            </a:r>
            <a:r>
              <a:rPr lang="ru-RU" sz="1600" dirty="0" smtClean="0"/>
              <a:t>Будьте открыты в общении с ребёнком. Ребенок должен чувствовать, что в семье его выслушают и окажут необходимую поддержку.</a:t>
            </a:r>
          </a:p>
          <a:p>
            <a:r>
              <a:rPr lang="ru-RU" sz="1600" b="1" dirty="0" smtClean="0"/>
              <a:t>Помни об ограничениях. </a:t>
            </a:r>
            <a:r>
              <a:rPr lang="ru-RU" sz="1600" dirty="0" smtClean="0"/>
              <a:t>Объясните, что у всех социальных сетей предполагается возрастной ценз для регистрации. Аккаунты могут создавать пользователи старше и14 лет.</a:t>
            </a:r>
          </a:p>
          <a:p>
            <a:r>
              <a:rPr lang="ru-RU" sz="1600" b="1" dirty="0" smtClean="0"/>
              <a:t>Не пытайся повторить. </a:t>
            </a:r>
            <a:r>
              <a:rPr lang="ru-RU" sz="1600" dirty="0" smtClean="0"/>
              <a:t>Если ребенку нравиться смотреть видео из </a:t>
            </a:r>
            <a:r>
              <a:rPr lang="ru-RU" sz="1600" dirty="0" err="1" smtClean="0"/>
              <a:t>соцсетей</a:t>
            </a:r>
            <a:r>
              <a:rPr lang="ru-RU" sz="1600" dirty="0" smtClean="0"/>
              <a:t> со спортивными трюками или экспериментами, объясните, что не всегда действия с видео можно повторить в реальности. Расскажите, что короткие видео – монтаж, т.е. мозаика из фрагментов более длительного по времени процесса. Выполнить трюк так же быстро и с первого раза у ребенка не получиться. Расскажите о правилах безопасности, обязательных тренировках</a:t>
            </a:r>
            <a:r>
              <a:rPr lang="ru-RU" sz="1600" dirty="0"/>
              <a:t>.</a:t>
            </a:r>
            <a:endParaRPr lang="ru-RU" sz="16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04056"/>
          </a:xfrm>
        </p:spPr>
        <p:txBody>
          <a:bodyPr>
            <a:noAutofit/>
          </a:bodyPr>
          <a:lstStyle/>
          <a:p>
            <a:pPr algn="l"/>
            <a:r>
              <a:rPr lang="ru-RU" sz="1600" dirty="0" smtClean="0"/>
              <a:t>Памятка </a:t>
            </a:r>
            <a:br>
              <a:rPr lang="ru-RU" sz="1600" dirty="0" smtClean="0"/>
            </a:br>
            <a:r>
              <a:rPr lang="ru-RU" sz="1600" dirty="0" smtClean="0"/>
              <a:t>для родителей и педагогов</a:t>
            </a:r>
            <a:endParaRPr lang="ru-RU" sz="16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2736" y="8367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dirty="0" smtClean="0"/>
              <a:t>Правила безопасности в </a:t>
            </a:r>
            <a:r>
              <a:rPr lang="ru-RU" sz="2800" dirty="0" err="1" smtClean="0"/>
              <a:t>соцсетях</a:t>
            </a:r>
            <a:r>
              <a:rPr lang="ru-RU" sz="2800" dirty="0" smtClean="0"/>
              <a:t>, которые надо рассказать ребенку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019152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213</TotalTime>
  <Words>222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Волна</vt:lpstr>
      <vt:lpstr>Памятка  для родителей и педагогов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 для родителей и педагогов</dc:title>
  <dc:creator>HP</dc:creator>
  <cp:lastModifiedBy>HP</cp:lastModifiedBy>
  <cp:revision>5</cp:revision>
  <dcterms:created xsi:type="dcterms:W3CDTF">2023-09-25T07:38:44Z</dcterms:created>
  <dcterms:modified xsi:type="dcterms:W3CDTF">2023-09-25T11:13:19Z</dcterms:modified>
</cp:coreProperties>
</file>