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32048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Секции. </a:t>
            </a:r>
            <a:r>
              <a:rPr lang="ru-RU" sz="1600" dirty="0" smtClean="0"/>
              <a:t>Запишите</a:t>
            </a:r>
            <a:r>
              <a:rPr lang="ru-RU" sz="1600" b="1" dirty="0" smtClean="0"/>
              <a:t> </a:t>
            </a:r>
            <a:r>
              <a:rPr lang="ru-RU" sz="1600" dirty="0" smtClean="0"/>
              <a:t>ребенка в спортивную секцию или предложите заняться творчеством: художественная или музыкальная школа, театральная студия. Предварительно вместе обсудите его предпочтения.</a:t>
            </a:r>
          </a:p>
          <a:p>
            <a:r>
              <a:rPr lang="ru-RU" sz="1600" b="1" dirty="0" smtClean="0"/>
              <a:t>Домашние дела. </a:t>
            </a:r>
            <a:r>
              <a:rPr lang="ru-RU" sz="1600" dirty="0" smtClean="0"/>
              <a:t>Определите для ребенка домашние обязанности, ориентируясь на его возраст. </a:t>
            </a:r>
          </a:p>
          <a:p>
            <a:r>
              <a:rPr lang="ru-RU" sz="1600" b="1" dirty="0" smtClean="0"/>
              <a:t>Семейный досуг. </a:t>
            </a:r>
            <a:r>
              <a:rPr lang="ru-RU" sz="1600" dirty="0" smtClean="0"/>
              <a:t>Составьте список интересных мероприятий для всех членов семьи. Это могут быть прогулки, выход в театр, музей, библиотеку. Приготовьте вместе с ребенком обед или ужин. Будьте для ребенка источником интересной информации.</a:t>
            </a:r>
          </a:p>
          <a:p>
            <a:r>
              <a:rPr lang="ru-RU" sz="1600" b="1" dirty="0" smtClean="0"/>
              <a:t>Настольные игры. </a:t>
            </a:r>
            <a:r>
              <a:rPr lang="ru-RU" sz="1600" dirty="0" smtClean="0"/>
              <a:t>Купите ребенку настольные игры или изготовьте их вместе из подручного материала. </a:t>
            </a:r>
          </a:p>
          <a:p>
            <a:r>
              <a:rPr lang="ru-RU" sz="1600" b="1" dirty="0" smtClean="0"/>
              <a:t>Домашний питомец. </a:t>
            </a:r>
            <a:r>
              <a:rPr lang="ru-RU" sz="1600" dirty="0" smtClean="0"/>
              <a:t>Животное не только отвлечет его от гаджета, но и поможет воспитать самостоятельность и чувство ответственности.</a:t>
            </a:r>
          </a:p>
          <a:p>
            <a:r>
              <a:rPr lang="ru-RU" sz="1600" b="1" dirty="0" smtClean="0"/>
              <a:t>Рисование. </a:t>
            </a:r>
            <a:r>
              <a:rPr lang="ru-RU" sz="1600" dirty="0" smtClean="0"/>
              <a:t>Нарисуйте вместе правила игры с гаджетами. Сформулируйте и нарисуйте вместе с ребенком правила пользования гаджетами для всех членов семьи.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Шпаргалка</a:t>
            </a:r>
            <a:br>
              <a:rPr lang="ru-RU" sz="1600" dirty="0" smtClean="0"/>
            </a:br>
            <a:r>
              <a:rPr lang="ru-RU" sz="1600" dirty="0" smtClean="0"/>
              <a:t>для родителей и педагогов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2736" y="692696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/>
              <a:t>Шесть вариантов, чтобы снизить зависимость ребенка от социальных сетей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5784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149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Шпаргалка для родителей и педагогов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для родителей и педагогов</dc:title>
  <dc:creator>HP</dc:creator>
  <cp:lastModifiedBy>HP</cp:lastModifiedBy>
  <cp:revision>5</cp:revision>
  <dcterms:created xsi:type="dcterms:W3CDTF">2023-09-25T07:38:44Z</dcterms:created>
  <dcterms:modified xsi:type="dcterms:W3CDTF">2023-09-25T11:13:30Z</dcterms:modified>
</cp:coreProperties>
</file>