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60" r:id="rId4"/>
    <p:sldId id="261" r:id="rId5"/>
    <p:sldId id="258" r:id="rId6"/>
    <p:sldId id="286" r:id="rId7"/>
    <p:sldId id="262" r:id="rId8"/>
    <p:sldId id="264" r:id="rId9"/>
    <p:sldId id="263" r:id="rId10"/>
    <p:sldId id="265" r:id="rId11"/>
    <p:sldId id="266" r:id="rId12"/>
    <p:sldId id="276" r:id="rId13"/>
    <p:sldId id="277" r:id="rId14"/>
    <p:sldId id="278" r:id="rId15"/>
    <p:sldId id="269" r:id="rId16"/>
    <p:sldId id="279" r:id="rId17"/>
    <p:sldId id="280" r:id="rId18"/>
    <p:sldId id="270" r:id="rId19"/>
    <p:sldId id="281" r:id="rId20"/>
    <p:sldId id="272" r:id="rId21"/>
    <p:sldId id="273" r:id="rId22"/>
    <p:sldId id="282" r:id="rId23"/>
    <p:sldId id="274" r:id="rId24"/>
    <p:sldId id="284" r:id="rId25"/>
    <p:sldId id="283" r:id="rId26"/>
    <p:sldId id="285" r:id="rId27"/>
    <p:sldId id="27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легкая степень адаптации</c:v>
                </c:pt>
                <c:pt idx="1">
                  <c:v>средняя степень адаптации</c:v>
                </c:pt>
                <c:pt idx="2">
                  <c:v>тяжёлая степень адаптации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0.56999999999999995</c:v>
                </c:pt>
                <c:pt idx="1">
                  <c:v>0.28000000000000003</c:v>
                </c:pt>
                <c:pt idx="2">
                  <c:v>0.14000000000000001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легкая степень адаптации</c:v>
                </c:pt>
                <c:pt idx="1">
                  <c:v>средняя степень адаптации</c:v>
                </c:pt>
                <c:pt idx="2">
                  <c:v>тяжёлая степень адаптации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0.42</c:v>
                </c:pt>
                <c:pt idx="1">
                  <c:v>0.28000000000000003</c:v>
                </c:pt>
                <c:pt idx="2">
                  <c:v>0.28000000000000003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cover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980729"/>
            <a:ext cx="6408712" cy="2880319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игр с водой для развития познавательной и эмоциональной сфер детей с ранней неврологической патологией </a:t>
            </a:r>
            <a:endParaRPr lang="ru-RU" sz="32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4437112"/>
            <a:ext cx="4104455" cy="194421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Выполнила </a:t>
            </a:r>
          </a:p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 МДОУ комбинированного </a:t>
            </a:r>
          </a:p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вида №100</a:t>
            </a:r>
          </a:p>
          <a:p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Шарупина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С.К.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2649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Особенности детей с ранней неврологической патологией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988840"/>
            <a:ext cx="7859216" cy="43357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Диагнозы детей с РНП:</a:t>
            </a:r>
            <a:endParaRPr lang="ru-RU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тонусные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нарушения</a:t>
            </a:r>
            <a:endParaRPr lang="ru-RU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вегетативная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дисфункция</a:t>
            </a:r>
            <a:endParaRPr lang="ru-RU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синдром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гипервозбудимости</a:t>
            </a:r>
            <a:endParaRPr lang="ru-RU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нарушения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сна</a:t>
            </a:r>
          </a:p>
          <a:p>
            <a:pPr algn="just"/>
            <a:endParaRPr lang="ru-RU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Нарушения у детей с РНП:                      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эмоционально-волевой сферы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познавательной  деятельности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речевого развития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1795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72819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Исследования воздействия игр с водой на познавательное и эмоциональное развитие детей раннего возраста.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420888"/>
            <a:ext cx="4392488" cy="237626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лизавета 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вановна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Тихеева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отмечала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как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дети, созидая, совершенствуют свой чувственный опыт и практически познают некоторые свойства воды. </a:t>
            </a:r>
            <a:endParaRPr lang="ru-RU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988840"/>
            <a:ext cx="2448272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127205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177" y="1556792"/>
            <a:ext cx="3246039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611560" y="2132856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Мария Монтессори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говорила о том, что играя с водой, ребенок учиться навыкам самообслуживания, терпению, умению доводить начатое до конца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0322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484350"/>
            <a:ext cx="2486666" cy="3456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827584" y="2204864"/>
            <a:ext cx="4608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Антон Семёнович  Макаренко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указывал, что в играх с водой воспитывается творческая рабочая фантазия, которая является источником созидательной деятельности.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0034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810534"/>
            <a:ext cx="2232248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971600" y="2348880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Лидия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вановна Чулицкая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говорила, что игры с водой, это игры, которые способствуют укреплению детского организма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8985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8147248" cy="54878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Адаптация 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это приспособление организма к новым или изменившимся условиям жизни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ru-RU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3528392" cy="2723123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МОЯ информация\садик\САЙТ\фотографии для сайта\адаптация\DSCN198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904" y="2348880"/>
            <a:ext cx="3528392" cy="2808311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МОЯ информация\садик\САЙТ\фотографии для сайта\адаптация\адаптация Наташа\DSCN203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469821"/>
            <a:ext cx="3096344" cy="2225659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74542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49" y="1521083"/>
            <a:ext cx="7461318" cy="4974212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43608" y="454519"/>
            <a:ext cx="746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Игры с водой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9987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Показатели медицинской диагностики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Характеристика сна и аппетита</a:t>
            </a:r>
          </a:p>
          <a:p>
            <a:pPr algn="ctr">
              <a:lnSpc>
                <a:spcPct val="150000"/>
              </a:lnSpc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Проявление положительных эмоций</a:t>
            </a:r>
          </a:p>
          <a:p>
            <a:pPr algn="ctr">
              <a:lnSpc>
                <a:spcPct val="150000"/>
              </a:lnSpc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Проявление отрицательных эмоций</a:t>
            </a:r>
          </a:p>
          <a:p>
            <a:pPr algn="ctr">
              <a:lnSpc>
                <a:spcPct val="150000"/>
              </a:lnSpc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Проявление гнева</a:t>
            </a:r>
          </a:p>
          <a:p>
            <a:pPr algn="ctr">
              <a:lnSpc>
                <a:spcPct val="150000"/>
              </a:lnSpc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Проявление страха</a:t>
            </a:r>
          </a:p>
          <a:p>
            <a:pPr algn="ctr">
              <a:lnSpc>
                <a:spcPct val="150000"/>
              </a:lnSpc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Характеристика вступления в социальные контакты</a:t>
            </a:r>
          </a:p>
          <a:p>
            <a:pPr algn="ctr">
              <a:lnSpc>
                <a:spcPct val="150000"/>
              </a:lnSpc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Характеристика познавательной сферы</a:t>
            </a:r>
          </a:p>
          <a:p>
            <a:pPr algn="ctr">
              <a:lnSpc>
                <a:spcPct val="150000"/>
              </a:lnSpc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Характеристика двигательной активности</a:t>
            </a:r>
          </a:p>
        </p:txBody>
      </p:sp>
    </p:spTree>
    <p:extLst>
      <p:ext uri="{BB962C8B-B14F-4D97-AF65-F5344CB8AC3E}">
        <p14:creationId xmlns:p14="http://schemas.microsoft.com/office/powerpoint/2010/main" val="17642361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3105006"/>
              </p:ext>
            </p:extLst>
          </p:nvPr>
        </p:nvGraphicFramePr>
        <p:xfrm>
          <a:off x="467544" y="2564904"/>
          <a:ext cx="3888432" cy="3759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4722325"/>
              </p:ext>
            </p:extLst>
          </p:nvPr>
        </p:nvGraphicFramePr>
        <p:xfrm>
          <a:off x="4788024" y="2564904"/>
          <a:ext cx="388843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7544" y="1735941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адаптационный период детей использовались игры с водой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1735942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адаптационный период детей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игры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водой не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использовались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476672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результатов адаптации детей с РНП к условиям ДОУ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5142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0538" y="2078850"/>
            <a:ext cx="4860540" cy="3240360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276872"/>
            <a:ext cx="4680520" cy="3120347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39552" y="446594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…хныканье сменяется улыбкой…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2248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836712"/>
            <a:ext cx="7992888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81285"/>
            <a:ext cx="3312368" cy="4608512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995936" y="1478686"/>
            <a:ext cx="4962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Наша планета живая – на ней есть вода!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212976"/>
            <a:ext cx="5178658" cy="3312368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20244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Примерный перечень игр с водой, проводимых с детьми с ранней неврологической патологией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91744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«Давайте дружить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 гостях у сказки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«Я играю целый день, играть с водичкой мне не лень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«Чудеса в мешочке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«Посмотрим-понаблюдаем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«Есть у каждого из нас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«Волшебный пирог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«Ай, да, рыбалка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«Чья семья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?»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«Капитаны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«Всем нужна вода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«Дождик»</a:t>
            </a:r>
            <a:endParaRPr lang="ru-RU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4992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5824880"/>
              </p:ext>
            </p:extLst>
          </p:nvPr>
        </p:nvGraphicFramePr>
        <p:xfrm>
          <a:off x="539552" y="1052736"/>
          <a:ext cx="8347025" cy="5328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Диаграмма" r:id="rId3" imgW="9321592" imgH="4182218" progId="Excel.Chart.8">
                  <p:embed/>
                </p:oleObj>
              </mc:Choice>
              <mc:Fallback>
                <p:oleObj name="Диаграмма" r:id="rId3" imgW="9321592" imgH="4182218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052736"/>
                        <a:ext cx="8347025" cy="53285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183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2531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135538"/>
            <a:ext cx="4212468" cy="3349474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627784" y="260648"/>
            <a:ext cx="36724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«Давайте дружить»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0" y="864906"/>
            <a:ext cx="4175956" cy="3482140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5652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ru-RU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игр с водой, способствует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возникновению и поддержанию положительных эмоций у малышей, повышению эмоционального тонуса, общего фона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настроения</a:t>
            </a:r>
            <a:endParaRPr lang="ru-RU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18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Игры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водой могут быть включены  в совместную деятельность взрослого и ребенка по развитию речи, ознакомлению с окружающим, а так же по сенсорную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развитию</a:t>
            </a:r>
          </a:p>
          <a:p>
            <a:pPr algn="ctr">
              <a:buFont typeface="Wingdings" panose="05000000000000000000" pitchFamily="2" charset="2"/>
              <a:buChar char="q"/>
            </a:pPr>
            <a:endParaRPr lang="ru-RU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8722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88" y="620688"/>
            <a:ext cx="4536504" cy="3024336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068960"/>
            <a:ext cx="4783999" cy="3428999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220072" y="103108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стесняйтесь взрослые играть с детьми…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6122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60648"/>
            <a:ext cx="5093694" cy="3395796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0968"/>
            <a:ext cx="4901925" cy="3456383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95536" y="119675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…как приятно видеть  детский смех…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8144" y="501317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…и кричит УРА…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1857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620688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Вечная Слава Воде!!!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56" y="1412776"/>
            <a:ext cx="4689235" cy="4991328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49526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580896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1795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1880" y="1124744"/>
            <a:ext cx="5233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Вода обладает уникальным свойством — информационной памятью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u-RU" b="1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19010"/>
            <a:ext cx="3528392" cy="2646294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3"/>
            <a:ext cx="3125690" cy="3042338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 rot="10800000" flipV="1">
            <a:off x="611560" y="3890665"/>
            <a:ext cx="34563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Вода способна впитывать, хранить и передавать человеческие мысли, эмоции и любую внешнюю информацию.</a:t>
            </a:r>
          </a:p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60364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16360"/>
            <a:ext cx="3246107" cy="4800871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92" y="3042929"/>
            <a:ext cx="4899587" cy="3266391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355976" y="126876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Вода притягивает детей, как магнит!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0130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916832"/>
            <a:ext cx="2913112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53" y="280894"/>
            <a:ext cx="2064875" cy="2572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17032"/>
            <a:ext cx="2016224" cy="2538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53" y="3573016"/>
            <a:ext cx="2064875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80895"/>
            <a:ext cx="2001019" cy="2672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553353" y="2852936"/>
            <a:ext cx="206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Чулицкая Л.И.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3353" y="6381328"/>
            <a:ext cx="206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Сеченов И.М.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856" y="465313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 Монтессори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4248" y="3037602"/>
            <a:ext cx="2001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Макаренко А.С.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04248" y="6381328"/>
            <a:ext cx="2001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Тихеева Е.И.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5680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980728"/>
            <a:ext cx="77048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Сегодня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Ярославле каждый четвертый-пятый ребенок после рождения переводится в отделение патологии новорожденных (около тысячи детей в год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ru-RU" dirty="0"/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дети, испытавшие острую или хроническую гипоксию, имеющие внутриутробные инфекции, выраженную дезадаптацию различного генеза. Эти синдромы у детей могут не иметь органической природы, но без коррекции ведут к формированию минимальной мозговой дисфункции. 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Такие дошкольники посещают группы для детей  с ранней неврологической патологией в нашем детском саду.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0564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981163"/>
            <a:ext cx="80648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работы: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эмоциональной и познавательной сферы детей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ранней неврологической патологией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(РНП) через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игры с водой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способствовать возникновению и поддержанию положительных эмоций у малышей, повышению эмоционального тонуса, общего фона настроения;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помочь каждому малышу выразить состояние внутреннего Я через игры с водой, усилить его чувство принятия и успешности;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осуществить психолого-педагогическую коррекцию поведения отдельных детей;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развивать познавательную активность детей в процессе экспериментирования;</a:t>
            </a:r>
          </a:p>
          <a:p>
            <a:pPr algn="just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развивать речь ребёнка, активизировать словарь.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97077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548680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игр с водой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светлана\Desktop\Новая папка (2)\IMG_36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5"/>
            <a:ext cx="3072343" cy="4608513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87137"/>
            <a:ext cx="3672408" cy="3186079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2739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92696"/>
            <a:ext cx="75608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ринципы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с дошкольниками: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 психологической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комфортности – заключается в снятии стрессовых факторов</a:t>
            </a:r>
          </a:p>
          <a:p>
            <a:endParaRPr lang="ru-RU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природосообразности – развитие всоответствии с природой ребёнка, его здоровьем, психической и физической конституций, его способностями и склонностями, индивидуальными особенностями, восприятием </a:t>
            </a:r>
          </a:p>
          <a:p>
            <a:endParaRPr lang="ru-RU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 дифференцированного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подхода – решаются задачи эффективной психологической помощи воспитанникам в совершенствовании их личности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 деятельности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включение ребёнка в игровую, познавательную, поисковую деятельность с целью стимулирования активной жизненной позиции</a:t>
            </a:r>
          </a:p>
          <a:p>
            <a:endParaRPr lang="ru-RU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 интеграции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интегративность всех процессов, реализующихся в образовательном процессе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7034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626</TotalTime>
  <Words>556</Words>
  <Application>Microsoft Office PowerPoint</Application>
  <PresentationFormat>Экран (4:3)</PresentationFormat>
  <Paragraphs>103</Paragraphs>
  <Slides>27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Поток</vt:lpstr>
      <vt:lpstr>Диаграмма</vt:lpstr>
      <vt:lpstr>    Использование игр с водой для развития познавательной и эмоциональной сфер детей с ранней неврологической патологией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детей с ранней неврологической патологией</vt:lpstr>
      <vt:lpstr>Исследования воздействия игр с водой на познавательное и эмоциональное развитие детей раннего возраста.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Показатели медицинской диагностики</vt:lpstr>
      <vt:lpstr>  </vt:lpstr>
      <vt:lpstr>Презентация PowerPoint</vt:lpstr>
      <vt:lpstr>Примерный перечень игр с водой, проводимых с детьми с ранней неврологической патологией</vt:lpstr>
      <vt:lpstr>Презентация PowerPoint</vt:lpstr>
      <vt:lpstr>Презентация PowerPoint</vt:lpstr>
      <vt:lpstr>Выводы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игр с водой для</dc:title>
  <dc:creator>светлана</dc:creator>
  <cp:lastModifiedBy>светлана</cp:lastModifiedBy>
  <cp:revision>45</cp:revision>
  <dcterms:created xsi:type="dcterms:W3CDTF">2013-12-09T08:06:42Z</dcterms:created>
  <dcterms:modified xsi:type="dcterms:W3CDTF">2013-12-10T11:34:35Z</dcterms:modified>
</cp:coreProperties>
</file>